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6" r:id="rId1"/>
  </p:sldMasterIdLst>
  <p:notesMasterIdLst>
    <p:notesMasterId r:id="rId10"/>
  </p:notesMasterIdLst>
  <p:sldIdLst>
    <p:sldId id="257" r:id="rId2"/>
    <p:sldId id="264" r:id="rId3"/>
    <p:sldId id="266" r:id="rId4"/>
    <p:sldId id="258" r:id="rId5"/>
    <p:sldId id="268" r:id="rId6"/>
    <p:sldId id="272" r:id="rId7"/>
    <p:sldId id="273" r:id="rId8"/>
    <p:sldId id="269" r:id="rId9"/>
  </p:sldIdLst>
  <p:sldSz cx="12192000" cy="6858000"/>
  <p:notesSz cx="6858000" cy="9144000"/>
  <p:embeddedFontLst>
    <p:embeddedFont>
      <p:font typeface="나눔스퀘어" panose="020B0600000101010101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나눔스퀘어 Bold" panose="020B0600000101010101" pitchFamily="50" charset="-127"/>
      <p:bold r:id="rId14"/>
    </p:embeddedFont>
    <p:embeddedFont>
      <p:font typeface="나눔스퀘어 ExtraBold" panose="020B0600000101010101" pitchFamily="50" charset="-127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2F"/>
    <a:srgbClr val="D0CECE"/>
    <a:srgbClr val="8DBABD"/>
    <a:srgbClr val="634EEA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>
        <p:scale>
          <a:sx n="100" d="100"/>
          <a:sy n="100" d="100"/>
        </p:scale>
        <p:origin x="930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J3C_fE5Gnv4" TargetMode="External"/><Relationship Id="rId4" Type="http://schemas.openxmlformats.org/officeDocument/2006/relationships/hyperlink" Target="https://www.youtube.com/watch?v=J3C_fE5Gnv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0157" y="2145266"/>
            <a:ext cx="73516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spc="-3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횡단보도</a:t>
            </a:r>
            <a:endParaRPr lang="ko-KR" altLang="en-US" sz="88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16003" y="3591816"/>
            <a:ext cx="3960000" cy="540000"/>
          </a:xfrm>
          <a:prstGeom prst="rect">
            <a:avLst/>
          </a:prstGeom>
          <a:solidFill>
            <a:srgbClr val="00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배수한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036897" y="5519478"/>
            <a:ext cx="62696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횡단보도 </a:t>
            </a:r>
            <a:r>
              <a:rPr lang="ko-KR" altLang="en-US" sz="3200" spc="-150" dirty="0" err="1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횡단시</a:t>
            </a:r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발생하는 사고가 많음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횡단보도 시간이 짧아 건너기 </a:t>
            </a:r>
            <a:r>
              <a:rPr lang="ko-KR" altLang="en-US" sz="3200" spc="-150" dirty="0" err="1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힘듬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826996" y="252726"/>
            <a:ext cx="2082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계기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440" y="314281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954750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10859259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9989997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09" y="1293340"/>
            <a:ext cx="3937852" cy="33528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568" y="1765083"/>
            <a:ext cx="4669324" cy="182915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702378" y="2205409"/>
            <a:ext cx="2553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차대 사람 교통사고 중</a:t>
            </a:r>
            <a:endParaRPr lang="ko-KR" altLang="en-US" sz="20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568" y="3683619"/>
            <a:ext cx="4669324" cy="157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0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067804" y="4827316"/>
            <a:ext cx="54777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횡단보도에 보행자가 있을 경우 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신호가 바뀌지 않도록 하는 신호등</a:t>
            </a:r>
            <a:endParaRPr lang="ko-KR" altLang="en-US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19751" y="252725"/>
            <a:ext cx="3424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횡단보도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1440" y="314281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9989997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0859259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9572220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image.shutterstock.com/image-vector/children-cross-road-green-traffic-260nw-72687850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2"/>
          <a:stretch/>
        </p:blipFill>
        <p:spPr bwMode="auto">
          <a:xfrm>
            <a:off x="3757993" y="1493821"/>
            <a:ext cx="3837293" cy="3232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28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519217" y="252725"/>
            <a:ext cx="2082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 영상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1440" y="314281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9980464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9535620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J3C_fE5Gnv4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09725" y="988428"/>
            <a:ext cx="9513484" cy="5351335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388018" y="6367581"/>
            <a:ext cx="52445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4"/>
              </a:rPr>
              <a:t>https://www.youtube.com/watch?v=J3C_fE5Gnv4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519218" y="252725"/>
            <a:ext cx="20826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1440" y="314281"/>
            <a:ext cx="777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085679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041564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9980464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95438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99507" y="2969942"/>
            <a:ext cx="77043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노약자</a:t>
            </a:r>
            <a:r>
              <a:rPr lang="en-US" altLang="ko-KR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어린이 들이 마음 편히 길을 건널 수 있음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횡단보도 사고율을 줄일 수 있음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100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519217" y="252725"/>
            <a:ext cx="16353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느낀 점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1440" y="314281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1128516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041564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108485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980464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954385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36358" y="2855642"/>
            <a:ext cx="50401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철저한 </a:t>
            </a:r>
            <a:r>
              <a:rPr lang="ko-KR" altLang="en-US" sz="3200" spc="-15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하드웨어 조사의 필요성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계획을 잘 세워 개발하니 편함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4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548876" y="252726"/>
            <a:ext cx="26388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나아갈 점</a:t>
            </a:r>
            <a:endParaRPr lang="ko-KR" altLang="en-US" sz="40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1440" y="314281"/>
            <a:ext cx="777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06.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10002525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9565919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601877" y="2884217"/>
            <a:ext cx="67072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센서의 인식 </a:t>
            </a:r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200" spc="-150" dirty="0" smtClean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실제 횡단보도에 적응을 시킬 수 있는 방법</a:t>
            </a:r>
            <a:endParaRPr lang="en-US" altLang="ko-KR" sz="3200" spc="-150" dirty="0" smtClean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857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76644" y="2268376"/>
            <a:ext cx="49677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spc="-3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80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7" y="3736194"/>
            <a:ext cx="4320000" cy="540000"/>
          </a:xfrm>
          <a:prstGeom prst="rect">
            <a:avLst/>
          </a:prstGeom>
          <a:solidFill>
            <a:srgbClr val="000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r>
              <a:rPr lang="en-US" altLang="ko-KR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92</Words>
  <Application>Microsoft Office PowerPoint</Application>
  <PresentationFormat>와이드스크린</PresentationFormat>
  <Paragraphs>28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나눔스퀘어</vt:lpstr>
      <vt:lpstr>Arial</vt:lpstr>
      <vt:lpstr>맑은 고딕</vt:lpstr>
      <vt:lpstr>나눔스퀘어 Bold</vt:lpstr>
      <vt:lpstr>나눔스퀘어 ExtraBold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Windows 사용자</cp:lastModifiedBy>
  <cp:revision>30</cp:revision>
  <dcterms:created xsi:type="dcterms:W3CDTF">2017-05-29T09:12:16Z</dcterms:created>
  <dcterms:modified xsi:type="dcterms:W3CDTF">2018-06-26T07:48:57Z</dcterms:modified>
</cp:coreProperties>
</file>

<file path=docProps/thumbnail.jpeg>
</file>